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g"/>
  <Default Extension="png" ContentType="image/png"/>
  <Default Extension="bmp" ContentType="image/bmp"/>
  <Default Extension="gif" ContentType="image/gif"/>
  <Default Extension="tif" ContentType="image/tif"/>
  <Default Extension="pdf" ContentType="application/pdf"/>
  <Default Extension="mov" ContentType="application/movie"/>
  <Default Extension="vml" ContentType="application/vnd.openxmlformats-officedocument.vmlDrawing"/>
  <Default Extension="xlsx" ContentType="application/vnd.openxmlformats-officedocument.spreadsheetml.sheet"/>
  <Override PartName="/docProps/core.xml" ContentType="application/vnd.openxmlformats-package.core-propertie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commentAuthors.xml" ContentType="application/vnd.openxmlformats-officedocument.presentationml.commentAuthors+xml"/>
  <Override PartName="/ppt/tableStyles.xml" ContentType="application/vnd.openxmlformats-officedocument.presentationml.tableStyl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notesMasters/notesMaster1.xml" ContentType="application/vnd.openxmlformats-officedocument.presentationml.notesMaster+xml"/>
  <Override PartName="/ppt/slides/slide1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media/image1.jpeg" ContentType="image/jpeg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officeDocument" Target="ppt/presentation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sldMasterIdLst>
    <p:sldMasterId id="2147483648" r:id="rId5"/>
  </p:sldMasterIdLst>
  <p:notesMasterIdLst>
    <p:notesMasterId r:id="rId7"/>
  </p:notesMasterIdLst>
  <p:sldIdLst>
    <p:sldId id="256" r:id="rId8"/>
  </p:sldIdLst>
  <p:sldSz cx="9144000" cy="51435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</a:defRPr>
    </a:defPPr>
    <a:lvl1pPr marL="0" marR="0" indent="0" algn="l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1pPr>
    <a:lvl2pPr marL="0" marR="0" indent="457200" algn="l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2pPr>
    <a:lvl3pPr marL="0" marR="0" indent="914400" algn="l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3pPr>
    <a:lvl4pPr marL="0" marR="0" indent="1371600" algn="l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4pPr>
    <a:lvl5pPr marL="0" marR="0" indent="1828800" algn="l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5pPr>
    <a:lvl6pPr marL="0" marR="0" indent="2286000" algn="l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6pPr>
    <a:lvl7pPr marL="0" marR="0" indent="2743200" algn="l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7pPr>
    <a:lvl8pPr marL="0" marR="0" indent="3200400" algn="l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8pPr>
    <a:lvl9pPr marL="0" marR="0" indent="3657600" algn="l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showPr loop="0"/>
</p:presentationPr>
</file>

<file path=ppt/tableStyles.xml><?xml version="1.0" encoding="utf-8"?>
<a:tblStyleLst xmlns:a="http://schemas.openxmlformats.org/drawingml/2006/main" xmlns:r="http://schemas.openxmlformats.org/officeDocument/2006/relationships" def="{5940675A-B579-460E-94D1-54222C63F5DA}">
  <a:tblStyle styleId="{4C3C2611-4C71-4FC5-86AE-919BDF0F9419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DD4EA"/>
          </a:solidFill>
        </a:fill>
      </a:tcStyle>
    </a:wholeTbl>
    <a:band2H>
      <a:tcTxStyle b="def" i="def"/>
      <a:tcStyle>
        <a:tcBdr/>
        <a:fill>
          <a:solidFill>
            <a:srgbClr val="E8EBF5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Row>
  </a:tblStyle>
  <a:tblStyle styleId="{C7B018BB-80A7-4F77-B60F-C8B233D01FF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E0E0E0"/>
          </a:solidFill>
        </a:fill>
      </a:tcStyle>
    </a:wholeTbl>
    <a:band2H>
      <a:tcTxStyle b="def" i="def"/>
      <a:tcStyle>
        <a:tcBdr/>
        <a:fill>
          <a:solidFill>
            <a:srgbClr val="F0F0F0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Row>
  </a:tblStyle>
  <a:tblStyle styleId="{EEE7283C-3CF3-47DC-8721-378D4A62B22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D4E2CE"/>
          </a:solidFill>
        </a:fill>
      </a:tcStyle>
    </a:wholeTbl>
    <a:band2H>
      <a:tcTxStyle b="def" i="def"/>
      <a:tcStyle>
        <a:tcBdr/>
        <a:fill>
          <a:solidFill>
            <a:srgbClr val="EBF1E8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Row>
  </a:tblStyle>
  <a:tblStyle styleId="{CF821DB8-F4EB-4A41-A1BA-3FCAFE7338EE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6E6E6"/>
          </a:solidFill>
        </a:fill>
      </a:tcStyle>
    </a:wholeTbl>
    <a:band2H>
      <a:tcTxStyle b="def" i="def"/>
      <a:tcStyle>
        <a:tcBdr/>
        <a:fill>
          <a:solidFill>
            <a:srgbClr val="FFFFFF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33BA23B1-9221-436E-865A-0063620EA4FD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ACACA"/>
          </a:solidFill>
        </a:fill>
      </a:tcStyle>
    </a:wholeTbl>
    <a:band2H>
      <a:tcTxStyle b="def" i="def"/>
      <a:tcStyle>
        <a:tcBdr/>
        <a:fill>
          <a:solidFill>
            <a:srgbClr val="E6E6E6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Row>
  </a:tblStyle>
  <a:tblStyle styleId="{2708684C-4D16-4618-839F-0558EEFCDFE6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wholeTbl>
    <a:band2H>
      <a:tcTxStyle b="def" i="def"/>
      <a:tcStyle>
        <a:tcBdr/>
        <a:fill>
          <a:solidFill>
            <a:srgbClr val="FFFFFF"/>
          </a:solidFill>
        </a:fill>
      </a:tcStyle>
    </a:band2H>
    <a:firstCol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lastRow>
    <a:fir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Comments="1"/>
</file>

<file path=ppt/_rels/presentation.xml.rels><?xml version="1.0" encoding="UTF-8"?>
<Relationships xmlns="http://schemas.openxmlformats.org/package/2006/relationships"><Relationship Id="rId1" Type="http://schemas.openxmlformats.org/officeDocument/2006/relationships/presProps" Target="presProps.xml"/><Relationship Id="rId2" Type="http://schemas.openxmlformats.org/officeDocument/2006/relationships/viewProps" Target="viewProps.xml"/><Relationship Id="rId3" Type="http://schemas.openxmlformats.org/officeDocument/2006/relationships/commentAuthors" Target="commentAuthors.xml"/><Relationship Id="rId4" Type="http://schemas.openxmlformats.org/officeDocument/2006/relationships/tableStyles" Target="tableStyles.xml"/><Relationship Id="rId5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7" Type="http://schemas.openxmlformats.org/officeDocument/2006/relationships/notesMaster" Target="notesMasters/notesMaster1.xml"/><Relationship Id="rId8" Type="http://schemas.openxmlformats.org/officeDocument/2006/relationships/slide" Target="slides/slide1.xml"/></Relationships>

</file>

<file path=ppt/notesMasters/_rels/notesMaster1.xml.rels><?xml version="1.0" encoding="UTF-8"?>
<Relationships xmlns="http://schemas.openxmlformats.org/package/2006/relationships"><Relationship Id="rId1" Type="http://schemas.openxmlformats.org/officeDocument/2006/relationships/theme" Target="../theme/theme2.xml"/></Relationships>
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Shape 91"/>
          <p:cNvSpPr/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92" name="Shape 92"/>
          <p:cNvSpPr/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defTabSz="457200" latinLnBrk="0">
      <a:defRPr sz="1200">
        <a:latin typeface="+mn-lt"/>
        <a:ea typeface="+mn-ea"/>
        <a:cs typeface="+mn-cs"/>
        <a:sym typeface="Calibri"/>
      </a:defRPr>
    </a:lvl1pPr>
    <a:lvl2pPr indent="228600" defTabSz="457200" latinLnBrk="0">
      <a:defRPr sz="1200">
        <a:latin typeface="+mn-lt"/>
        <a:ea typeface="+mn-ea"/>
        <a:cs typeface="+mn-cs"/>
        <a:sym typeface="Calibri"/>
      </a:defRPr>
    </a:lvl2pPr>
    <a:lvl3pPr indent="457200" defTabSz="457200" latinLnBrk="0">
      <a:defRPr sz="1200">
        <a:latin typeface="+mn-lt"/>
        <a:ea typeface="+mn-ea"/>
        <a:cs typeface="+mn-cs"/>
        <a:sym typeface="Calibri"/>
      </a:defRPr>
    </a:lvl3pPr>
    <a:lvl4pPr indent="685800" defTabSz="457200" latinLnBrk="0">
      <a:defRPr sz="1200">
        <a:latin typeface="+mn-lt"/>
        <a:ea typeface="+mn-ea"/>
        <a:cs typeface="+mn-cs"/>
        <a:sym typeface="Calibri"/>
      </a:defRPr>
    </a:lvl4pPr>
    <a:lvl5pPr indent="914400" defTabSz="457200" latinLnBrk="0">
      <a:defRPr sz="1200">
        <a:latin typeface="+mn-lt"/>
        <a:ea typeface="+mn-ea"/>
        <a:cs typeface="+mn-cs"/>
        <a:sym typeface="Calibri"/>
      </a:defRPr>
    </a:lvl5pPr>
    <a:lvl6pPr indent="1143000" defTabSz="457200" latinLnBrk="0">
      <a:defRPr sz="1200">
        <a:latin typeface="+mn-lt"/>
        <a:ea typeface="+mn-ea"/>
        <a:cs typeface="+mn-cs"/>
        <a:sym typeface="Calibri"/>
      </a:defRPr>
    </a:lvl6pPr>
    <a:lvl7pPr indent="1371600" defTabSz="457200" latinLnBrk="0">
      <a:defRPr sz="1200">
        <a:latin typeface="+mn-lt"/>
        <a:ea typeface="+mn-ea"/>
        <a:cs typeface="+mn-cs"/>
        <a:sym typeface="Calibri"/>
      </a:defRPr>
    </a:lvl7pPr>
    <a:lvl8pPr indent="1600200" defTabSz="457200" latinLnBrk="0">
      <a:defRPr sz="1200">
        <a:latin typeface="+mn-lt"/>
        <a:ea typeface="+mn-ea"/>
        <a:cs typeface="+mn-cs"/>
        <a:sym typeface="Calibri"/>
      </a:defRPr>
    </a:lvl8pPr>
    <a:lvl9pPr indent="1828800" defTabSz="457200" latinLnBrk="0">
      <a:defRPr sz="1200">
        <a:latin typeface="+mn-lt"/>
        <a:ea typeface="+mn-ea"/>
        <a:cs typeface="+mn-cs"/>
        <a:sym typeface="Calibri"/>
      </a:defRPr>
    </a:lvl9pPr>
  </p:notesStyle>
</p:notesMaster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itle" showMasterSp="1" showMasterPhAnim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e du titre"/>
          <p:cNvSpPr txBox="1"/>
          <p:nvPr>
            <p:ph type="title"/>
          </p:nvPr>
        </p:nvSpPr>
        <p:spPr>
          <a:xfrm>
            <a:off x="1143000" y="842551"/>
            <a:ext cx="6858000" cy="1792360"/>
          </a:xfrm>
          <a:prstGeom prst="rect">
            <a:avLst/>
          </a:prstGeom>
        </p:spPr>
        <p:txBody>
          <a:bodyPr anchor="b"/>
          <a:lstStyle>
            <a:lvl1pPr algn="ctr">
              <a:defRPr sz="4500"/>
            </a:lvl1pPr>
          </a:lstStyle>
          <a:p>
            <a:pPr/>
            <a:r>
              <a:t>Texte du titre</a:t>
            </a:r>
          </a:p>
        </p:txBody>
      </p:sp>
      <p:sp>
        <p:nvSpPr>
          <p:cNvPr id="12" name="Texte niveau 1…"/>
          <p:cNvSpPr txBox="1"/>
          <p:nvPr>
            <p:ph type="body" sz="quarter" idx="1"/>
          </p:nvPr>
        </p:nvSpPr>
        <p:spPr>
          <a:xfrm>
            <a:off x="1143000" y="2704029"/>
            <a:ext cx="6858000" cy="1242972"/>
          </a:xfrm>
          <a:prstGeom prst="rect">
            <a:avLst/>
          </a:prstGeom>
        </p:spPr>
        <p:txBody>
          <a:bodyPr/>
          <a:lstStyle>
            <a:lvl1pPr marL="0" indent="0" algn="ctr">
              <a:buSzTx/>
              <a:buFontTx/>
              <a:buNone/>
              <a:defRPr sz="1800"/>
            </a:lvl1pPr>
            <a:lvl2pPr marL="0" indent="342900" algn="ctr">
              <a:buSzTx/>
              <a:buFontTx/>
              <a:buNone/>
              <a:defRPr sz="1800"/>
            </a:lvl2pPr>
            <a:lvl3pPr marL="0" indent="685800" algn="ctr">
              <a:buSzTx/>
              <a:buFontTx/>
              <a:buNone/>
              <a:defRPr sz="1800"/>
            </a:lvl3pPr>
            <a:lvl4pPr marL="0" indent="1028700" algn="ctr">
              <a:buSzTx/>
              <a:buFontTx/>
              <a:buNone/>
              <a:defRPr sz="1800"/>
            </a:lvl4pPr>
            <a:lvl5pPr marL="0" indent="1371600" algn="ctr">
              <a:buSzTx/>
              <a:buFontTx/>
              <a:buNone/>
              <a:defRPr sz="1800"/>
            </a:lvl5pPr>
          </a:lstStyle>
          <a:p>
            <a:pPr/>
            <a:r>
              <a:t>Texte niveau 1</a:t>
            </a:r>
          </a:p>
          <a:p>
            <a:pPr lvl="1"/>
            <a:r>
              <a:t>Texte niveau 2</a:t>
            </a:r>
          </a:p>
          <a:p>
            <a:pPr lvl="2"/>
            <a:r>
              <a:t>Texte niveau 3</a:t>
            </a:r>
          </a:p>
          <a:p>
            <a:pPr lvl="3"/>
            <a:r>
              <a:t>Texte niveau 4</a:t>
            </a:r>
          </a:p>
          <a:p>
            <a:pPr lvl="4"/>
            <a:r>
              <a:t>Texte niveau 5</a:t>
            </a:r>
          </a:p>
        </p:txBody>
      </p:sp>
      <p:sp>
        <p:nvSpPr>
          <p:cNvPr id="13" name="Numéro de diapositive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exte du titre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Texte du titre</a:t>
            </a:r>
          </a:p>
        </p:txBody>
      </p:sp>
      <p:sp>
        <p:nvSpPr>
          <p:cNvPr id="21" name="Texte niveau 1…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Texte niveau 1</a:t>
            </a:r>
          </a:p>
          <a:p>
            <a:pPr lvl="1"/>
            <a:r>
              <a:t>Texte niveau 2</a:t>
            </a:r>
          </a:p>
          <a:p>
            <a:pPr lvl="2"/>
            <a:r>
              <a:t>Texte niveau 3</a:t>
            </a:r>
          </a:p>
          <a:p>
            <a:pPr lvl="3"/>
            <a:r>
              <a:t>Texte niveau 4</a:t>
            </a:r>
          </a:p>
          <a:p>
            <a:pPr lvl="4"/>
            <a:r>
              <a:t>Texte niveau 5</a:t>
            </a:r>
          </a:p>
        </p:txBody>
      </p:sp>
      <p:sp>
        <p:nvSpPr>
          <p:cNvPr id="22" name="Numéro de diapositive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Texte du titre"/>
          <p:cNvSpPr txBox="1"/>
          <p:nvPr>
            <p:ph type="title"/>
          </p:nvPr>
        </p:nvSpPr>
        <p:spPr>
          <a:xfrm>
            <a:off x="623887" y="1283491"/>
            <a:ext cx="7886701" cy="2141535"/>
          </a:xfrm>
          <a:prstGeom prst="rect">
            <a:avLst/>
          </a:prstGeom>
        </p:spPr>
        <p:txBody>
          <a:bodyPr anchor="b"/>
          <a:lstStyle>
            <a:lvl1pPr>
              <a:defRPr sz="4500"/>
            </a:lvl1pPr>
          </a:lstStyle>
          <a:p>
            <a:pPr/>
            <a:r>
              <a:t>Texte du titre</a:t>
            </a:r>
          </a:p>
        </p:txBody>
      </p:sp>
      <p:sp>
        <p:nvSpPr>
          <p:cNvPr id="30" name="Texte niveau 1…"/>
          <p:cNvSpPr txBox="1"/>
          <p:nvPr>
            <p:ph type="body" sz="quarter" idx="1"/>
          </p:nvPr>
        </p:nvSpPr>
        <p:spPr>
          <a:xfrm>
            <a:off x="623887" y="3445285"/>
            <a:ext cx="7886701" cy="1126183"/>
          </a:xfrm>
          <a:prstGeom prst="rect">
            <a:avLst/>
          </a:prstGeom>
        </p:spPr>
        <p:txBody>
          <a:bodyPr/>
          <a:lstStyle>
            <a:lvl1pPr marL="0" indent="0">
              <a:buSzTx/>
              <a:buFontTx/>
              <a:buNone/>
              <a:defRPr sz="1800">
                <a:solidFill>
                  <a:srgbClr val="888888"/>
                </a:solidFill>
              </a:defRPr>
            </a:lvl1pPr>
            <a:lvl2pPr marL="0" indent="342900">
              <a:buSzTx/>
              <a:buFontTx/>
              <a:buNone/>
              <a:defRPr sz="1800">
                <a:solidFill>
                  <a:srgbClr val="888888"/>
                </a:solidFill>
              </a:defRPr>
            </a:lvl2pPr>
            <a:lvl3pPr marL="0" indent="685800">
              <a:buSzTx/>
              <a:buFontTx/>
              <a:buNone/>
              <a:defRPr sz="1800">
                <a:solidFill>
                  <a:srgbClr val="888888"/>
                </a:solidFill>
              </a:defRPr>
            </a:lvl3pPr>
            <a:lvl4pPr marL="0" indent="1028700">
              <a:buSzTx/>
              <a:buFontTx/>
              <a:buNone/>
              <a:defRPr sz="1800">
                <a:solidFill>
                  <a:srgbClr val="888888"/>
                </a:solidFill>
              </a:defRPr>
            </a:lvl4pPr>
            <a:lvl5pPr marL="0" indent="1371600">
              <a:buSzTx/>
              <a:buFontTx/>
              <a:buNone/>
              <a:defRPr sz="1800">
                <a:solidFill>
                  <a:srgbClr val="888888"/>
                </a:solidFill>
              </a:defRPr>
            </a:lvl5pPr>
          </a:lstStyle>
          <a:p>
            <a:pPr/>
            <a:r>
              <a:t>Texte niveau 1</a:t>
            </a:r>
          </a:p>
          <a:p>
            <a:pPr lvl="1"/>
            <a:r>
              <a:t>Texte niveau 2</a:t>
            </a:r>
          </a:p>
          <a:p>
            <a:pPr lvl="2"/>
            <a:r>
              <a:t>Texte niveau 3</a:t>
            </a:r>
          </a:p>
          <a:p>
            <a:pPr lvl="3"/>
            <a:r>
              <a:t>Texte niveau 4</a:t>
            </a:r>
          </a:p>
          <a:p>
            <a:pPr lvl="4"/>
            <a:r>
              <a:t>Texte niveau 5</a:t>
            </a:r>
          </a:p>
        </p:txBody>
      </p:sp>
      <p:sp>
        <p:nvSpPr>
          <p:cNvPr id="31" name="Numéro de diapositive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Texte du titre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Texte du titre</a:t>
            </a:r>
          </a:p>
        </p:txBody>
      </p:sp>
      <p:sp>
        <p:nvSpPr>
          <p:cNvPr id="39" name="Texte niveau 1…"/>
          <p:cNvSpPr txBox="1"/>
          <p:nvPr>
            <p:ph type="body" sz="half" idx="1"/>
          </p:nvPr>
        </p:nvSpPr>
        <p:spPr>
          <a:xfrm>
            <a:off x="628650" y="1370486"/>
            <a:ext cx="3886200" cy="3266526"/>
          </a:xfrm>
          <a:prstGeom prst="rect">
            <a:avLst/>
          </a:prstGeom>
        </p:spPr>
        <p:txBody>
          <a:bodyPr/>
          <a:lstStyle/>
          <a:p>
            <a:pPr/>
            <a:r>
              <a:t>Texte niveau 1</a:t>
            </a:r>
          </a:p>
          <a:p>
            <a:pPr lvl="1"/>
            <a:r>
              <a:t>Texte niveau 2</a:t>
            </a:r>
          </a:p>
          <a:p>
            <a:pPr lvl="2"/>
            <a:r>
              <a:t>Texte niveau 3</a:t>
            </a:r>
          </a:p>
          <a:p>
            <a:pPr lvl="3"/>
            <a:r>
              <a:t>Texte niveau 4</a:t>
            </a:r>
          </a:p>
          <a:p>
            <a:pPr lvl="4"/>
            <a:r>
              <a:t>Texte niveau 5</a:t>
            </a:r>
          </a:p>
        </p:txBody>
      </p:sp>
      <p:sp>
        <p:nvSpPr>
          <p:cNvPr id="40" name="Numéro de diapositive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Texte du titre"/>
          <p:cNvSpPr txBox="1"/>
          <p:nvPr>
            <p:ph type="title"/>
          </p:nvPr>
        </p:nvSpPr>
        <p:spPr>
          <a:xfrm>
            <a:off x="629841" y="274097"/>
            <a:ext cx="7886701" cy="995095"/>
          </a:xfrm>
          <a:prstGeom prst="rect">
            <a:avLst/>
          </a:prstGeom>
        </p:spPr>
        <p:txBody>
          <a:bodyPr/>
          <a:lstStyle/>
          <a:p>
            <a:pPr/>
            <a:r>
              <a:t>Texte du titre</a:t>
            </a:r>
          </a:p>
        </p:txBody>
      </p:sp>
      <p:sp>
        <p:nvSpPr>
          <p:cNvPr id="48" name="Texte niveau 1…"/>
          <p:cNvSpPr txBox="1"/>
          <p:nvPr>
            <p:ph type="body" sz="quarter" idx="1"/>
          </p:nvPr>
        </p:nvSpPr>
        <p:spPr>
          <a:xfrm>
            <a:off x="629841" y="1262040"/>
            <a:ext cx="3868341" cy="618507"/>
          </a:xfrm>
          <a:prstGeom prst="rect">
            <a:avLst/>
          </a:prstGeom>
        </p:spPr>
        <p:txBody>
          <a:bodyPr anchor="b"/>
          <a:lstStyle>
            <a:lvl1pPr marL="0" indent="0">
              <a:buSzTx/>
              <a:buFontTx/>
              <a:buNone/>
              <a:defRPr b="1" sz="1800"/>
            </a:lvl1pPr>
            <a:lvl2pPr marL="0" indent="342900">
              <a:buSzTx/>
              <a:buFontTx/>
              <a:buNone/>
              <a:defRPr b="1" sz="1800"/>
            </a:lvl2pPr>
            <a:lvl3pPr marL="0" indent="685800">
              <a:buSzTx/>
              <a:buFontTx/>
              <a:buNone/>
              <a:defRPr b="1" sz="1800"/>
            </a:lvl3pPr>
            <a:lvl4pPr marL="0" indent="1028700">
              <a:buSzTx/>
              <a:buFontTx/>
              <a:buNone/>
              <a:defRPr b="1" sz="1800"/>
            </a:lvl4pPr>
            <a:lvl5pPr marL="0" indent="1371600">
              <a:buSzTx/>
              <a:buFontTx/>
              <a:buNone/>
              <a:defRPr b="1" sz="1800"/>
            </a:lvl5pPr>
          </a:lstStyle>
          <a:p>
            <a:pPr/>
            <a:r>
              <a:t>Texte niveau 1</a:t>
            </a:r>
          </a:p>
          <a:p>
            <a:pPr lvl="1"/>
            <a:r>
              <a:t>Texte niveau 2</a:t>
            </a:r>
          </a:p>
          <a:p>
            <a:pPr lvl="2"/>
            <a:r>
              <a:t>Texte niveau 3</a:t>
            </a:r>
          </a:p>
          <a:p>
            <a:pPr lvl="3"/>
            <a:r>
              <a:t>Texte niveau 4</a:t>
            </a:r>
          </a:p>
          <a:p>
            <a:pPr lvl="4"/>
            <a:r>
              <a:t>Texte niveau 5</a:t>
            </a:r>
          </a:p>
        </p:txBody>
      </p:sp>
      <p:sp>
        <p:nvSpPr>
          <p:cNvPr id="49" name="Text Placeholder 4"/>
          <p:cNvSpPr/>
          <p:nvPr>
            <p:ph type="body" sz="quarter" idx="21"/>
          </p:nvPr>
        </p:nvSpPr>
        <p:spPr>
          <a:xfrm>
            <a:off x="4629149" y="1262040"/>
            <a:ext cx="3887393" cy="618507"/>
          </a:xfrm>
          <a:prstGeom prst="rect">
            <a:avLst/>
          </a:prstGeom>
        </p:spPr>
        <p:txBody>
          <a:bodyPr anchor="b"/>
          <a:lstStyle/>
          <a:p>
            <a:pPr marL="0" indent="0">
              <a:buSzTx/>
              <a:buFontTx/>
              <a:buNone/>
              <a:defRPr b="1" sz="1800"/>
            </a:pPr>
          </a:p>
        </p:txBody>
      </p:sp>
      <p:sp>
        <p:nvSpPr>
          <p:cNvPr id="50" name="Numéro de diapositive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Texte du titre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Texte du titre</a:t>
            </a:r>
          </a:p>
        </p:txBody>
      </p:sp>
      <p:sp>
        <p:nvSpPr>
          <p:cNvPr id="58" name="Numéro de diapositive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Numéro de diapositive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Texte du titre"/>
          <p:cNvSpPr txBox="1"/>
          <p:nvPr>
            <p:ph type="title"/>
          </p:nvPr>
        </p:nvSpPr>
        <p:spPr>
          <a:xfrm>
            <a:off x="629841" y="343218"/>
            <a:ext cx="2949178" cy="1201261"/>
          </a:xfrm>
          <a:prstGeom prst="rect">
            <a:avLst/>
          </a:prstGeom>
        </p:spPr>
        <p:txBody>
          <a:bodyPr anchor="b"/>
          <a:lstStyle>
            <a:lvl1pPr>
              <a:defRPr sz="2400"/>
            </a:lvl1pPr>
          </a:lstStyle>
          <a:p>
            <a:pPr/>
            <a:r>
              <a:t>Texte du titre</a:t>
            </a:r>
          </a:p>
        </p:txBody>
      </p:sp>
      <p:sp>
        <p:nvSpPr>
          <p:cNvPr id="73" name="Texte niveau 1…"/>
          <p:cNvSpPr txBox="1"/>
          <p:nvPr>
            <p:ph type="body" sz="half" idx="1"/>
          </p:nvPr>
        </p:nvSpPr>
        <p:spPr>
          <a:xfrm>
            <a:off x="3887391" y="741254"/>
            <a:ext cx="4629151" cy="3658605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 marL="538842" indent="-195942">
              <a:defRPr sz="2400"/>
            </a:lvl2pPr>
            <a:lvl3pPr marL="914400" indent="-228600">
              <a:defRPr sz="2400"/>
            </a:lvl3pPr>
            <a:lvl4pPr marL="1303019" indent="-274319">
              <a:defRPr sz="2400"/>
            </a:lvl4pPr>
            <a:lvl5pPr marL="1645920" indent="-274320">
              <a:defRPr sz="2400"/>
            </a:lvl5pPr>
          </a:lstStyle>
          <a:p>
            <a:pPr/>
            <a:r>
              <a:t>Texte niveau 1</a:t>
            </a:r>
          </a:p>
          <a:p>
            <a:pPr lvl="1"/>
            <a:r>
              <a:t>Texte niveau 2</a:t>
            </a:r>
          </a:p>
          <a:p>
            <a:pPr lvl="2"/>
            <a:r>
              <a:t>Texte niveau 3</a:t>
            </a:r>
          </a:p>
          <a:p>
            <a:pPr lvl="3"/>
            <a:r>
              <a:t>Texte niveau 4</a:t>
            </a:r>
          </a:p>
          <a:p>
            <a:pPr lvl="4"/>
            <a:r>
              <a:t>Texte niveau 5</a:t>
            </a:r>
          </a:p>
        </p:txBody>
      </p:sp>
      <p:sp>
        <p:nvSpPr>
          <p:cNvPr id="74" name="Text Placeholder 3"/>
          <p:cNvSpPr/>
          <p:nvPr>
            <p:ph type="body" sz="quarter" idx="21"/>
          </p:nvPr>
        </p:nvSpPr>
        <p:spPr>
          <a:xfrm>
            <a:off x="629840" y="1544478"/>
            <a:ext cx="2949180" cy="2861340"/>
          </a:xfrm>
          <a:prstGeom prst="rect">
            <a:avLst/>
          </a:prstGeom>
        </p:spPr>
        <p:txBody>
          <a:bodyPr/>
          <a:lstStyle/>
          <a:p>
            <a:pPr marL="0" indent="0">
              <a:buSzTx/>
              <a:buFontTx/>
              <a:buNone/>
              <a:defRPr sz="1200"/>
            </a:pPr>
          </a:p>
        </p:txBody>
      </p:sp>
      <p:sp>
        <p:nvSpPr>
          <p:cNvPr id="75" name="Numéro de diapositive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Texte du titre"/>
          <p:cNvSpPr txBox="1"/>
          <p:nvPr>
            <p:ph type="title"/>
          </p:nvPr>
        </p:nvSpPr>
        <p:spPr>
          <a:xfrm>
            <a:off x="629841" y="343218"/>
            <a:ext cx="2949178" cy="1201261"/>
          </a:xfrm>
          <a:prstGeom prst="rect">
            <a:avLst/>
          </a:prstGeom>
        </p:spPr>
        <p:txBody>
          <a:bodyPr anchor="b"/>
          <a:lstStyle>
            <a:lvl1pPr>
              <a:defRPr sz="2400"/>
            </a:lvl1pPr>
          </a:lstStyle>
          <a:p>
            <a:pPr/>
            <a:r>
              <a:t>Texte du titre</a:t>
            </a:r>
          </a:p>
        </p:txBody>
      </p:sp>
      <p:sp>
        <p:nvSpPr>
          <p:cNvPr id="83" name="Picture Placeholder 2"/>
          <p:cNvSpPr/>
          <p:nvPr>
            <p:ph type="pic" sz="half" idx="21"/>
          </p:nvPr>
        </p:nvSpPr>
        <p:spPr>
          <a:xfrm>
            <a:off x="3887391" y="741254"/>
            <a:ext cx="4629151" cy="3658605"/>
          </a:xfrm>
          <a:prstGeom prst="rect">
            <a:avLst/>
          </a:prstGeom>
        </p:spPr>
        <p:txBody>
          <a:bodyPr lIns="91439" rIns="91439">
            <a:noAutofit/>
          </a:bodyPr>
          <a:lstStyle/>
          <a:p>
            <a:pPr/>
          </a:p>
        </p:txBody>
      </p:sp>
      <p:sp>
        <p:nvSpPr>
          <p:cNvPr id="84" name="Texte niveau 1…"/>
          <p:cNvSpPr txBox="1"/>
          <p:nvPr>
            <p:ph type="body" sz="quarter" idx="1"/>
          </p:nvPr>
        </p:nvSpPr>
        <p:spPr>
          <a:xfrm>
            <a:off x="629841" y="1544478"/>
            <a:ext cx="2949178" cy="2861339"/>
          </a:xfrm>
          <a:prstGeom prst="rect">
            <a:avLst/>
          </a:prstGeom>
        </p:spPr>
        <p:txBody>
          <a:bodyPr/>
          <a:lstStyle>
            <a:lvl1pPr marL="0" indent="0">
              <a:buSzTx/>
              <a:buFontTx/>
              <a:buNone/>
              <a:defRPr sz="1200"/>
            </a:lvl1pPr>
            <a:lvl2pPr marL="0" indent="342900">
              <a:buSzTx/>
              <a:buFontTx/>
              <a:buNone/>
              <a:defRPr sz="1200"/>
            </a:lvl2pPr>
            <a:lvl3pPr marL="0" indent="685800">
              <a:buSzTx/>
              <a:buFontTx/>
              <a:buNone/>
              <a:defRPr sz="1200"/>
            </a:lvl3pPr>
            <a:lvl4pPr marL="0" indent="1028700">
              <a:buSzTx/>
              <a:buFontTx/>
              <a:buNone/>
              <a:defRPr sz="1200"/>
            </a:lvl4pPr>
            <a:lvl5pPr marL="0" indent="1371600">
              <a:buSzTx/>
              <a:buFontTx/>
              <a:buNone/>
              <a:defRPr sz="1200"/>
            </a:lvl5pPr>
          </a:lstStyle>
          <a:p>
            <a:pPr/>
            <a:r>
              <a:t>Texte niveau 1</a:t>
            </a:r>
          </a:p>
          <a:p>
            <a:pPr lvl="1"/>
            <a:r>
              <a:t>Texte niveau 2</a:t>
            </a:r>
          </a:p>
          <a:p>
            <a:pPr lvl="2"/>
            <a:r>
              <a:t>Texte niveau 3</a:t>
            </a:r>
          </a:p>
          <a:p>
            <a:pPr lvl="3"/>
            <a:r>
              <a:t>Texte niveau 4</a:t>
            </a:r>
          </a:p>
          <a:p>
            <a:pPr lvl="4"/>
            <a:r>
              <a:t>Texte niveau 5</a:t>
            </a:r>
          </a:p>
        </p:txBody>
      </p:sp>
      <p:sp>
        <p:nvSpPr>
          <p:cNvPr id="85" name="Numéro de diapositive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Relationship Id="rId9" Type="http://schemas.openxmlformats.org/officeDocument/2006/relationships/slideLayout" Target="../slideLayouts/slideLayout8.xml"/><Relationship Id="rId10" Type="http://schemas.openxmlformats.org/officeDocument/2006/relationships/slideLayout" Target="../slideLayouts/slideLayout9.xml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e du titre"/>
          <p:cNvSpPr txBox="1"/>
          <p:nvPr>
            <p:ph type="title"/>
          </p:nvPr>
        </p:nvSpPr>
        <p:spPr>
          <a:xfrm>
            <a:off x="628650" y="274097"/>
            <a:ext cx="7886700" cy="99509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 anchor="ctr">
            <a:normAutofit fontScale="100000" lnSpcReduction="0"/>
          </a:bodyPr>
          <a:lstStyle/>
          <a:p>
            <a:pPr/>
            <a:r>
              <a:t>Texte du titre</a:t>
            </a:r>
          </a:p>
        </p:txBody>
      </p:sp>
      <p:sp>
        <p:nvSpPr>
          <p:cNvPr id="3" name="Texte niveau 1…"/>
          <p:cNvSpPr txBox="1"/>
          <p:nvPr>
            <p:ph type="body" idx="1"/>
          </p:nvPr>
        </p:nvSpPr>
        <p:spPr>
          <a:xfrm>
            <a:off x="628650" y="1370486"/>
            <a:ext cx="7886700" cy="326652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normAutofit fontScale="100000" lnSpcReduction="0"/>
          </a:bodyPr>
          <a:lstStyle/>
          <a:p>
            <a:pPr/>
            <a:r>
              <a:t>Texte niveau 1</a:t>
            </a:r>
          </a:p>
          <a:p>
            <a:pPr lvl="1"/>
            <a:r>
              <a:t>Texte niveau 2</a:t>
            </a:r>
          </a:p>
          <a:p>
            <a:pPr lvl="2"/>
            <a:r>
              <a:t>Texte niveau 3</a:t>
            </a:r>
          </a:p>
          <a:p>
            <a:pPr lvl="3"/>
            <a:r>
              <a:t>Texte niveau 4</a:t>
            </a:r>
          </a:p>
          <a:p>
            <a:pPr lvl="4"/>
            <a:r>
              <a:t>Texte niveau 5</a:t>
            </a:r>
          </a:p>
        </p:txBody>
      </p:sp>
      <p:sp>
        <p:nvSpPr>
          <p:cNvPr id="4" name="Numéro de diapositive"/>
          <p:cNvSpPr txBox="1"/>
          <p:nvPr>
            <p:ph type="sldNum" sz="quarter" idx="2"/>
          </p:nvPr>
        </p:nvSpPr>
        <p:spPr>
          <a:xfrm>
            <a:off x="8295347" y="4805769"/>
            <a:ext cx="220003" cy="205915"/>
          </a:xfrm>
          <a:prstGeom prst="rect">
            <a:avLst/>
          </a:prstGeom>
          <a:ln w="12700">
            <a:miter lim="400000"/>
          </a:ln>
        </p:spPr>
        <p:txBody>
          <a:bodyPr wrap="none" lIns="45719" rIns="45719" anchor="ctr">
            <a:spAutoFit/>
          </a:bodyPr>
          <a:lstStyle>
            <a:lvl1pPr algn="r">
              <a:defRPr sz="900">
                <a:solidFill>
                  <a:srgbClr val="888888"/>
                </a:solidFill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</p:sldLayoutIdLst>
  <p:transition xmlns:p14="http://schemas.microsoft.com/office/powerpoint/2010/main" spd="med" advClick="1"/>
  <p:txStyles>
    <p:titleStyle>
      <a:lvl1pPr marL="0" marR="0" indent="0" algn="l" defTabSz="6858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3300" u="none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1pPr>
      <a:lvl2pPr marL="0" marR="0" indent="0" algn="l" defTabSz="6858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3300" u="none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2pPr>
      <a:lvl3pPr marL="0" marR="0" indent="0" algn="l" defTabSz="6858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3300" u="none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3pPr>
      <a:lvl4pPr marL="0" marR="0" indent="0" algn="l" defTabSz="6858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3300" u="none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4pPr>
      <a:lvl5pPr marL="0" marR="0" indent="0" algn="l" defTabSz="6858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3300" u="none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5pPr>
      <a:lvl6pPr marL="0" marR="0" indent="0" algn="l" defTabSz="6858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3300" u="none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6pPr>
      <a:lvl7pPr marL="0" marR="0" indent="0" algn="l" defTabSz="6858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3300" u="none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7pPr>
      <a:lvl8pPr marL="0" marR="0" indent="0" algn="l" defTabSz="6858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3300" u="none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8pPr>
      <a:lvl9pPr marL="0" marR="0" indent="0" algn="l" defTabSz="6858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3300" u="none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9pPr>
    </p:titleStyle>
    <p:bodyStyle>
      <a:lvl1pPr marL="171450" marR="0" indent="-171450" algn="l" defTabSz="685800" rtl="0" latinLnBrk="0">
        <a:lnSpc>
          <a:spcPct val="9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•"/>
        <a:tabLst/>
        <a:defRPr b="0" baseline="0" cap="none" i="0" spc="0" strike="noStrike" sz="2100" u="none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1pPr>
      <a:lvl2pPr marL="542925" marR="0" indent="-200025" algn="l" defTabSz="685800" rtl="0" latinLnBrk="0">
        <a:lnSpc>
          <a:spcPct val="9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•"/>
        <a:tabLst/>
        <a:defRPr b="0" baseline="0" cap="none" i="0" spc="0" strike="noStrike" sz="2100" u="none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2pPr>
      <a:lvl3pPr marL="925830" marR="0" indent="-240030" algn="l" defTabSz="685800" rtl="0" latinLnBrk="0">
        <a:lnSpc>
          <a:spcPct val="9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•"/>
        <a:tabLst/>
        <a:defRPr b="0" baseline="0" cap="none" i="0" spc="0" strike="noStrike" sz="2100" u="none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3pPr>
      <a:lvl4pPr marL="1305657" marR="0" indent="-276957" algn="l" defTabSz="685800" rtl="0" latinLnBrk="0">
        <a:lnSpc>
          <a:spcPct val="9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•"/>
        <a:tabLst/>
        <a:defRPr b="0" baseline="0" cap="none" i="0" spc="0" strike="noStrike" sz="2100" u="none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4pPr>
      <a:lvl5pPr marL="1648557" marR="0" indent="-276957" algn="l" defTabSz="685800" rtl="0" latinLnBrk="0">
        <a:lnSpc>
          <a:spcPct val="9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•"/>
        <a:tabLst/>
        <a:defRPr b="0" baseline="0" cap="none" i="0" spc="0" strike="noStrike" sz="2100" u="none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5pPr>
      <a:lvl6pPr marL="1991457" marR="0" indent="-276957" algn="l" defTabSz="685800" rtl="0" latinLnBrk="0">
        <a:lnSpc>
          <a:spcPct val="9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•"/>
        <a:tabLst/>
        <a:defRPr b="0" baseline="0" cap="none" i="0" spc="0" strike="noStrike" sz="2100" u="none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6pPr>
      <a:lvl7pPr marL="2334357" marR="0" indent="-276957" algn="l" defTabSz="685800" rtl="0" latinLnBrk="0">
        <a:lnSpc>
          <a:spcPct val="9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•"/>
        <a:tabLst/>
        <a:defRPr b="0" baseline="0" cap="none" i="0" spc="0" strike="noStrike" sz="2100" u="none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7pPr>
      <a:lvl8pPr marL="2677257" marR="0" indent="-276957" algn="l" defTabSz="685800" rtl="0" latinLnBrk="0">
        <a:lnSpc>
          <a:spcPct val="9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•"/>
        <a:tabLst/>
        <a:defRPr b="0" baseline="0" cap="none" i="0" spc="0" strike="noStrike" sz="2100" u="none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8pPr>
      <a:lvl9pPr marL="3020157" marR="0" indent="-276957" algn="l" defTabSz="685800" rtl="0" latinLnBrk="0">
        <a:lnSpc>
          <a:spcPct val="9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•"/>
        <a:tabLst/>
        <a:defRPr b="0" baseline="0" cap="none" i="0" spc="0" strike="noStrike" sz="2100" u="none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9pPr>
    </p:bodyStyle>
    <p:otherStyle>
      <a:lvl1pPr marL="0" marR="0" indent="0" algn="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900" u="none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1pPr>
      <a:lvl2pPr marL="0" marR="0" indent="457200" algn="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900" u="none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2pPr>
      <a:lvl3pPr marL="0" marR="0" indent="914400" algn="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900" u="none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3pPr>
      <a:lvl4pPr marL="0" marR="0" indent="1371600" algn="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900" u="none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4pPr>
      <a:lvl5pPr marL="0" marR="0" indent="1828800" algn="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900" u="none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5pPr>
      <a:lvl6pPr marL="0" marR="0" indent="2286000" algn="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900" u="none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6pPr>
      <a:lvl7pPr marL="0" marR="0" indent="2743200" algn="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900" u="none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7pPr>
      <a:lvl8pPr marL="0" marR="0" indent="3200400" algn="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900" u="none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8pPr>
      <a:lvl9pPr marL="0" marR="0" indent="3657600" algn="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900" u="none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9pPr>
    </p:otherStyle>
  </p:txStyles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jpeg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bg>
      <p:bgPr>
        <a:blipFill rotWithShape="1">
          <a:blip r:embed="rId2"/>
          <a:srcRect l="0" t="0" r="0" b="0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ZoneTexte 3"/>
          <p:cNvSpPr txBox="1"/>
          <p:nvPr/>
        </p:nvSpPr>
        <p:spPr>
          <a:xfrm>
            <a:off x="1641437" y="-19317"/>
            <a:ext cx="7392449" cy="63421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>
              <a:defRPr b="1" sz="14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Titre Taille 14, Arial</a:t>
            </a:r>
          </a:p>
          <a:p>
            <a:pPr>
              <a:defRPr sz="8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Titre Taille 9, Arial, Titre Taille 9, Arial, </a:t>
            </a:r>
          </a:p>
          <a:p>
            <a:pPr>
              <a:defRPr sz="8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Titre Taille 9, Arial, </a:t>
            </a:r>
          </a:p>
          <a:p>
            <a:pPr>
              <a:defRPr sz="8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Titre Taille 9, Arial,</a:t>
            </a:r>
          </a:p>
        </p:txBody>
      </p:sp>
      <p:sp>
        <p:nvSpPr>
          <p:cNvPr id="95" name="ZoneTexte 4"/>
          <p:cNvSpPr txBox="1"/>
          <p:nvPr/>
        </p:nvSpPr>
        <p:spPr>
          <a:xfrm>
            <a:off x="1641438" y="740534"/>
            <a:ext cx="2354278" cy="79028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>
              <a:defRPr sz="800">
                <a:latin typeface="Arial"/>
                <a:ea typeface="Arial"/>
                <a:cs typeface="Arial"/>
                <a:sym typeface="Arial"/>
              </a:defRPr>
            </a:pPr>
            <a:r>
              <a:t>Sous titre et Texte : Arial,</a:t>
            </a:r>
          </a:p>
          <a:p>
            <a:pPr>
              <a:defRPr sz="800">
                <a:latin typeface="Arial"/>
                <a:ea typeface="Arial"/>
                <a:cs typeface="Arial"/>
                <a:sym typeface="Arial"/>
              </a:defRPr>
            </a:pPr>
            <a:r>
              <a:t>Taille 8 au minimum </a:t>
            </a:r>
            <a:br/>
            <a:br/>
            <a:r>
              <a:t>Il faut garder le fond blanc pour le texte</a:t>
            </a:r>
          </a:p>
        </p:txBody>
      </p:sp>
      <p:sp>
        <p:nvSpPr>
          <p:cNvPr id="96" name="ZoneTexte 5"/>
          <p:cNvSpPr txBox="1"/>
          <p:nvPr/>
        </p:nvSpPr>
        <p:spPr>
          <a:xfrm>
            <a:off x="4154585" y="740534"/>
            <a:ext cx="2360216" cy="79028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>
              <a:defRPr sz="800">
                <a:latin typeface="Arial"/>
                <a:ea typeface="Arial"/>
                <a:cs typeface="Arial"/>
                <a:sym typeface="Arial"/>
              </a:defRPr>
            </a:pPr>
            <a:r>
              <a:t>Sous titre et Texte : Arial,</a:t>
            </a:r>
          </a:p>
          <a:p>
            <a:pPr>
              <a:defRPr sz="800">
                <a:latin typeface="Arial"/>
                <a:ea typeface="Arial"/>
                <a:cs typeface="Arial"/>
                <a:sym typeface="Arial"/>
              </a:defRPr>
            </a:pPr>
            <a:r>
              <a:t>Taille 8 au minimum </a:t>
            </a:r>
            <a:br/>
            <a:br/>
            <a:r>
              <a:t>Il faut garder le fond blanc pour le texte</a:t>
            </a:r>
          </a:p>
        </p:txBody>
      </p:sp>
      <p:sp>
        <p:nvSpPr>
          <p:cNvPr id="97" name="ZoneTexte 6"/>
          <p:cNvSpPr txBox="1"/>
          <p:nvPr/>
        </p:nvSpPr>
        <p:spPr>
          <a:xfrm>
            <a:off x="6673668" y="740534"/>
            <a:ext cx="2360216" cy="79028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>
              <a:defRPr sz="800">
                <a:latin typeface="Arial"/>
                <a:ea typeface="Arial"/>
                <a:cs typeface="Arial"/>
                <a:sym typeface="Arial"/>
              </a:defRPr>
            </a:pPr>
            <a:r>
              <a:t>Sous titre et Texte : Arial,</a:t>
            </a:r>
          </a:p>
          <a:p>
            <a:pPr>
              <a:defRPr sz="800">
                <a:latin typeface="Arial"/>
                <a:ea typeface="Arial"/>
                <a:cs typeface="Arial"/>
                <a:sym typeface="Arial"/>
              </a:defRPr>
            </a:pPr>
            <a:r>
              <a:t>Taille 8 au minimum </a:t>
            </a:r>
            <a:br/>
            <a:br/>
            <a:r>
              <a:t>Il faut garder le fond blanc pour le texte</a:t>
            </a:r>
          </a:p>
        </p:txBody>
      </p:sp>
      <p:sp>
        <p:nvSpPr>
          <p:cNvPr id="98" name="Titre 1"/>
          <p:cNvSpPr txBox="1"/>
          <p:nvPr/>
        </p:nvSpPr>
        <p:spPr>
          <a:xfrm>
            <a:off x="8459427" y="336006"/>
            <a:ext cx="574458" cy="22698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 anchor="ctr">
            <a:spAutoFit/>
          </a:bodyPr>
          <a:lstStyle>
            <a:lvl1pPr algn="ctr">
              <a:defRPr b="1" sz="10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P …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theme/theme1.xml><?xml version="1.0" encoding="utf-8"?>
<a:theme xmlns:a="http://schemas.openxmlformats.org/drawingml/2006/main" xmlns:r="http://schemas.openxmlformats.org/officeDocument/2006/relationships" name="Thème Office">
  <a:themeElements>
    <a:clrScheme name="Thème Offic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000FF"/>
      </a:hlink>
      <a:folHlink>
        <a:srgbClr val="FF00FF"/>
      </a:folHlink>
    </a:clrScheme>
    <a:fontScheme name="Thème Office">
      <a:majorFont>
        <a:latin typeface="Helvetica"/>
        <a:ea typeface="Helvetica"/>
        <a:cs typeface="Helvetica"/>
      </a:majorFont>
      <a:minorFont>
        <a:latin typeface="Calibri"/>
        <a:ea typeface="Calibri"/>
        <a:cs typeface="Calibri"/>
      </a:minorFont>
    </a:fontScheme>
    <a:fmtScheme name="Thème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12700" cap="flat">
          <a:solidFill>
            <a:schemeClr val="accent1"/>
          </a:solidFill>
          <a:prstDash val="solid"/>
          <a:miter lim="8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ctr" upright="0">
        <a:spAutoFit/>
      </a:bodyPr>
      <a:lstStyle>
        <a:defPPr marL="0" marR="0" indent="0" algn="l" defTabSz="457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12700" cap="flat">
          <a:solidFill>
            <a:schemeClr val="accent1"/>
          </a:solidFill>
          <a:prstDash val="solid"/>
          <a:miter lim="8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t" upright="0">
        <a:spAutoFit/>
      </a:bodyPr>
      <a:lstStyle>
        <a:defPPr marL="0" marR="0" indent="0" algn="l" defTabSz="457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ppt/theme/theme2.xml><?xml version="1.0" encoding="utf-8"?>
<a:theme xmlns:a="http://schemas.openxmlformats.org/drawingml/2006/main" xmlns:r="http://schemas.openxmlformats.org/officeDocument/2006/relationships" name="Thème Office">
  <a:themeElements>
    <a:clrScheme name="Thème Offic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000FF"/>
      </a:hlink>
      <a:folHlink>
        <a:srgbClr val="FF00FF"/>
      </a:folHlink>
    </a:clrScheme>
    <a:fontScheme name="Thème Office">
      <a:majorFont>
        <a:latin typeface="Helvetica"/>
        <a:ea typeface="Helvetica"/>
        <a:cs typeface="Helvetica"/>
      </a:majorFont>
      <a:minorFont>
        <a:latin typeface="Calibri"/>
        <a:ea typeface="Calibri"/>
        <a:cs typeface="Calibri"/>
      </a:minorFont>
    </a:fontScheme>
    <a:fmtScheme name="Thème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12700" cap="flat">
          <a:solidFill>
            <a:schemeClr val="accent1"/>
          </a:solidFill>
          <a:prstDash val="solid"/>
          <a:miter lim="8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ctr" upright="0">
        <a:spAutoFit/>
      </a:bodyPr>
      <a:lstStyle>
        <a:defPPr marL="0" marR="0" indent="0" algn="l" defTabSz="457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12700" cap="flat">
          <a:solidFill>
            <a:schemeClr val="accent1"/>
          </a:solidFill>
          <a:prstDash val="solid"/>
          <a:miter lim="8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t" upright="0">
        <a:spAutoFit/>
      </a:bodyPr>
      <a:lstStyle>
        <a:defPPr marL="0" marR="0" indent="0" algn="l" defTabSz="457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docProps/app.xml><?xml version="1.0" encoding="utf-8"?>
<Properties xmlns="http://schemas.openxmlformats.org/officeDocument/2006/extended-properties" xmlns:vt="http://schemas.openxmlformats.org/officeDocument/2006/docPropsVTypes"/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/>
</file>